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60" r:id="rId4"/>
    <p:sldId id="270" r:id="rId5"/>
    <p:sldId id="258" r:id="rId6"/>
    <p:sldId id="259" r:id="rId7"/>
    <p:sldId id="261" r:id="rId8"/>
    <p:sldId id="262" r:id="rId9"/>
    <p:sldId id="272" r:id="rId10"/>
    <p:sldId id="273" r:id="rId11"/>
    <p:sldId id="274" r:id="rId12"/>
    <p:sldId id="264" r:id="rId13"/>
    <p:sldId id="265" r:id="rId14"/>
    <p:sldId id="278" r:id="rId15"/>
    <p:sldId id="279" r:id="rId16"/>
    <p:sldId id="285" r:id="rId17"/>
    <p:sldId id="266" r:id="rId18"/>
    <p:sldId id="284" r:id="rId19"/>
    <p:sldId id="280" r:id="rId20"/>
    <p:sldId id="286" r:id="rId21"/>
    <p:sldId id="267" r:id="rId22"/>
    <p:sldId id="269" r:id="rId23"/>
    <p:sldId id="268" r:id="rId24"/>
    <p:sldId id="287" r:id="rId25"/>
    <p:sldId id="288" r:id="rId26"/>
    <p:sldId id="289" r:id="rId27"/>
    <p:sldId id="290" r:id="rId28"/>
    <p:sldId id="291" r:id="rId29"/>
    <p:sldId id="292" r:id="rId30"/>
    <p:sldId id="295" r:id="rId31"/>
    <p:sldId id="293" r:id="rId32"/>
    <p:sldId id="297" r:id="rId33"/>
    <p:sldId id="294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CDF7C9-1206-41FA-B0C3-4759D6A5EFB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3C00608-DDEA-4D80-AFA4-800115EF2D9F}">
      <dgm:prSet/>
      <dgm:spPr/>
      <dgm:t>
        <a:bodyPr/>
        <a:lstStyle/>
        <a:p>
          <a:r>
            <a:rPr lang="es-GT" dirty="0" err="1"/>
            <a:t>Node</a:t>
          </a:r>
          <a:r>
            <a:rPr lang="es-GT" dirty="0"/>
            <a:t> –v</a:t>
          </a:r>
          <a:endParaRPr lang="en-US" dirty="0"/>
        </a:p>
      </dgm:t>
    </dgm:pt>
    <dgm:pt modelId="{3A950390-579D-41A9-80E8-303C77684F86}" type="parTrans" cxnId="{9C758422-0B70-4A03-A406-AD53A53F4FCA}">
      <dgm:prSet/>
      <dgm:spPr/>
      <dgm:t>
        <a:bodyPr/>
        <a:lstStyle/>
        <a:p>
          <a:endParaRPr lang="en-US"/>
        </a:p>
      </dgm:t>
    </dgm:pt>
    <dgm:pt modelId="{436C2F67-F327-42D6-985A-203D0FE53CE2}" type="sibTrans" cxnId="{9C758422-0B70-4A03-A406-AD53A53F4FCA}">
      <dgm:prSet/>
      <dgm:spPr/>
      <dgm:t>
        <a:bodyPr/>
        <a:lstStyle/>
        <a:p>
          <a:endParaRPr lang="en-US"/>
        </a:p>
      </dgm:t>
    </dgm:pt>
    <dgm:pt modelId="{1E1FA0EC-32C4-4DFA-AAD8-0B600C1F8F1F}">
      <dgm:prSet/>
      <dgm:spPr/>
      <dgm:t>
        <a:bodyPr/>
        <a:lstStyle/>
        <a:p>
          <a:r>
            <a:rPr lang="es-GT"/>
            <a:t>Nvm list</a:t>
          </a:r>
          <a:endParaRPr lang="en-US"/>
        </a:p>
      </dgm:t>
    </dgm:pt>
    <dgm:pt modelId="{89955571-E218-4BAD-89AC-9456659A29D6}" type="parTrans" cxnId="{23C61904-8896-45AB-A4D8-09E7D321BAF1}">
      <dgm:prSet/>
      <dgm:spPr/>
      <dgm:t>
        <a:bodyPr/>
        <a:lstStyle/>
        <a:p>
          <a:endParaRPr lang="en-US"/>
        </a:p>
      </dgm:t>
    </dgm:pt>
    <dgm:pt modelId="{9649815D-0203-4C4B-BA1F-6BA247D8315A}" type="sibTrans" cxnId="{23C61904-8896-45AB-A4D8-09E7D321BAF1}">
      <dgm:prSet/>
      <dgm:spPr/>
      <dgm:t>
        <a:bodyPr/>
        <a:lstStyle/>
        <a:p>
          <a:endParaRPr lang="en-US"/>
        </a:p>
      </dgm:t>
    </dgm:pt>
    <dgm:pt modelId="{19AD5574-C2F6-482F-A266-48D85A3888DD}">
      <dgm:prSet/>
      <dgm:spPr/>
      <dgm:t>
        <a:bodyPr/>
        <a:lstStyle/>
        <a:p>
          <a:r>
            <a:rPr lang="es-GT"/>
            <a:t>Nvm install –g yarn</a:t>
          </a:r>
          <a:endParaRPr lang="en-US"/>
        </a:p>
      </dgm:t>
    </dgm:pt>
    <dgm:pt modelId="{FA527DF0-67BB-4DEE-9650-65BC6130BC31}" type="parTrans" cxnId="{0D30685B-064D-428B-86B6-5FD4E0602560}">
      <dgm:prSet/>
      <dgm:spPr/>
      <dgm:t>
        <a:bodyPr/>
        <a:lstStyle/>
        <a:p>
          <a:endParaRPr lang="en-US"/>
        </a:p>
      </dgm:t>
    </dgm:pt>
    <dgm:pt modelId="{1B39C38A-F353-411B-8BA8-02EEF649C22F}" type="sibTrans" cxnId="{0D30685B-064D-428B-86B6-5FD4E0602560}">
      <dgm:prSet/>
      <dgm:spPr/>
      <dgm:t>
        <a:bodyPr/>
        <a:lstStyle/>
        <a:p>
          <a:endParaRPr lang="en-US"/>
        </a:p>
      </dgm:t>
    </dgm:pt>
    <dgm:pt modelId="{401F8407-61E8-47DB-B7A7-43B9726F3734}">
      <dgm:prSet/>
      <dgm:spPr/>
      <dgm:t>
        <a:bodyPr/>
        <a:lstStyle/>
        <a:p>
          <a:r>
            <a:rPr lang="es-GT" dirty="0" err="1"/>
            <a:t>Nvm</a:t>
          </a:r>
          <a:r>
            <a:rPr lang="es-GT" dirty="0"/>
            <a:t> </a:t>
          </a:r>
          <a:r>
            <a:rPr lang="es-GT" dirty="0" err="1"/>
            <a:t>install</a:t>
          </a:r>
          <a:r>
            <a:rPr lang="es-GT" dirty="0"/>
            <a:t> 16.13.0</a:t>
          </a:r>
          <a:endParaRPr lang="en-US" dirty="0"/>
        </a:p>
      </dgm:t>
    </dgm:pt>
    <dgm:pt modelId="{FD779365-EE0C-4F80-B106-AB0664B36690}" type="parTrans" cxnId="{5424BA63-2869-4E2C-8541-48B9C08FE885}">
      <dgm:prSet/>
      <dgm:spPr/>
      <dgm:t>
        <a:bodyPr/>
        <a:lstStyle/>
        <a:p>
          <a:endParaRPr lang="en-US"/>
        </a:p>
      </dgm:t>
    </dgm:pt>
    <dgm:pt modelId="{BD00B7A0-2A5B-478E-82BE-3F461EFE3221}" type="sibTrans" cxnId="{5424BA63-2869-4E2C-8541-48B9C08FE885}">
      <dgm:prSet/>
      <dgm:spPr/>
      <dgm:t>
        <a:bodyPr/>
        <a:lstStyle/>
        <a:p>
          <a:endParaRPr lang="en-US"/>
        </a:p>
      </dgm:t>
    </dgm:pt>
    <dgm:pt modelId="{16D30B6E-9508-40EE-874C-2C09D21D69FD}" type="pres">
      <dgm:prSet presAssocID="{93CDF7C9-1206-41FA-B0C3-4759D6A5EFBB}" presName="linear" presStyleCnt="0">
        <dgm:presLayoutVars>
          <dgm:animLvl val="lvl"/>
          <dgm:resizeHandles val="exact"/>
        </dgm:presLayoutVars>
      </dgm:prSet>
      <dgm:spPr/>
    </dgm:pt>
    <dgm:pt modelId="{A00EF49B-A9D7-49F3-AB9F-6627F4445726}" type="pres">
      <dgm:prSet presAssocID="{B3C00608-DDEA-4D80-AFA4-800115EF2D9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FAF633-E076-428E-BC2C-7FE6D703B88D}" type="pres">
      <dgm:prSet presAssocID="{436C2F67-F327-42D6-985A-203D0FE53CE2}" presName="spacer" presStyleCnt="0"/>
      <dgm:spPr/>
    </dgm:pt>
    <dgm:pt modelId="{7D353066-277B-42A4-85E7-654B6596AB0F}" type="pres">
      <dgm:prSet presAssocID="{1E1FA0EC-32C4-4DFA-AAD8-0B600C1F8F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DF0824-1774-48B2-894F-FB797C45BEB0}" type="pres">
      <dgm:prSet presAssocID="{9649815D-0203-4C4B-BA1F-6BA247D8315A}" presName="spacer" presStyleCnt="0"/>
      <dgm:spPr/>
    </dgm:pt>
    <dgm:pt modelId="{D063D3C8-84C7-46F1-AF7D-1AD508B0F4DB}" type="pres">
      <dgm:prSet presAssocID="{19AD5574-C2F6-482F-A266-48D85A3888D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5CCBEDF-D420-45AB-BBC6-E4FE9E08EAA3}" type="pres">
      <dgm:prSet presAssocID="{1B39C38A-F353-411B-8BA8-02EEF649C22F}" presName="spacer" presStyleCnt="0"/>
      <dgm:spPr/>
    </dgm:pt>
    <dgm:pt modelId="{55E6AEFD-EE55-4CC9-855A-E15A9F795C82}" type="pres">
      <dgm:prSet presAssocID="{401F8407-61E8-47DB-B7A7-43B9726F373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3C61904-8896-45AB-A4D8-09E7D321BAF1}" srcId="{93CDF7C9-1206-41FA-B0C3-4759D6A5EFBB}" destId="{1E1FA0EC-32C4-4DFA-AAD8-0B600C1F8F1F}" srcOrd="1" destOrd="0" parTransId="{89955571-E218-4BAD-89AC-9456659A29D6}" sibTransId="{9649815D-0203-4C4B-BA1F-6BA247D8315A}"/>
    <dgm:cxn modelId="{9C758422-0B70-4A03-A406-AD53A53F4FCA}" srcId="{93CDF7C9-1206-41FA-B0C3-4759D6A5EFBB}" destId="{B3C00608-DDEA-4D80-AFA4-800115EF2D9F}" srcOrd="0" destOrd="0" parTransId="{3A950390-579D-41A9-80E8-303C77684F86}" sibTransId="{436C2F67-F327-42D6-985A-203D0FE53CE2}"/>
    <dgm:cxn modelId="{DDFE0237-FC9B-4F1F-ADE9-E1D824972E44}" type="presOf" srcId="{19AD5574-C2F6-482F-A266-48D85A3888DD}" destId="{D063D3C8-84C7-46F1-AF7D-1AD508B0F4DB}" srcOrd="0" destOrd="0" presId="urn:microsoft.com/office/officeart/2005/8/layout/vList2"/>
    <dgm:cxn modelId="{CEEC8237-FBF9-42B8-BE95-C94F31762C73}" type="presOf" srcId="{93CDF7C9-1206-41FA-B0C3-4759D6A5EFBB}" destId="{16D30B6E-9508-40EE-874C-2C09D21D69FD}" srcOrd="0" destOrd="0" presId="urn:microsoft.com/office/officeart/2005/8/layout/vList2"/>
    <dgm:cxn modelId="{0D30685B-064D-428B-86B6-5FD4E0602560}" srcId="{93CDF7C9-1206-41FA-B0C3-4759D6A5EFBB}" destId="{19AD5574-C2F6-482F-A266-48D85A3888DD}" srcOrd="2" destOrd="0" parTransId="{FA527DF0-67BB-4DEE-9650-65BC6130BC31}" sibTransId="{1B39C38A-F353-411B-8BA8-02EEF649C22F}"/>
    <dgm:cxn modelId="{22AC5F63-749D-4A11-BCED-25BE84E985AB}" type="presOf" srcId="{1E1FA0EC-32C4-4DFA-AAD8-0B600C1F8F1F}" destId="{7D353066-277B-42A4-85E7-654B6596AB0F}" srcOrd="0" destOrd="0" presId="urn:microsoft.com/office/officeart/2005/8/layout/vList2"/>
    <dgm:cxn modelId="{5424BA63-2869-4E2C-8541-48B9C08FE885}" srcId="{93CDF7C9-1206-41FA-B0C3-4759D6A5EFBB}" destId="{401F8407-61E8-47DB-B7A7-43B9726F3734}" srcOrd="3" destOrd="0" parTransId="{FD779365-EE0C-4F80-B106-AB0664B36690}" sibTransId="{BD00B7A0-2A5B-478E-82BE-3F461EFE3221}"/>
    <dgm:cxn modelId="{19AC13A5-7E9B-40D6-AE74-128411082ECF}" type="presOf" srcId="{401F8407-61E8-47DB-B7A7-43B9726F3734}" destId="{55E6AEFD-EE55-4CC9-855A-E15A9F795C82}" srcOrd="0" destOrd="0" presId="urn:microsoft.com/office/officeart/2005/8/layout/vList2"/>
    <dgm:cxn modelId="{92150DD3-02CA-4989-8618-91EB2E50CB18}" type="presOf" srcId="{B3C00608-DDEA-4D80-AFA4-800115EF2D9F}" destId="{A00EF49B-A9D7-49F3-AB9F-6627F4445726}" srcOrd="0" destOrd="0" presId="urn:microsoft.com/office/officeart/2005/8/layout/vList2"/>
    <dgm:cxn modelId="{09A9035A-E825-4F31-B9AB-295FD3FD87B0}" type="presParOf" srcId="{16D30B6E-9508-40EE-874C-2C09D21D69FD}" destId="{A00EF49B-A9D7-49F3-AB9F-6627F4445726}" srcOrd="0" destOrd="0" presId="urn:microsoft.com/office/officeart/2005/8/layout/vList2"/>
    <dgm:cxn modelId="{DED986E7-F295-4300-93EE-559B884C5E71}" type="presParOf" srcId="{16D30B6E-9508-40EE-874C-2C09D21D69FD}" destId="{1AFAF633-E076-428E-BC2C-7FE6D703B88D}" srcOrd="1" destOrd="0" presId="urn:microsoft.com/office/officeart/2005/8/layout/vList2"/>
    <dgm:cxn modelId="{4C023C9F-6DE3-42C5-A73E-19A5AC353032}" type="presParOf" srcId="{16D30B6E-9508-40EE-874C-2C09D21D69FD}" destId="{7D353066-277B-42A4-85E7-654B6596AB0F}" srcOrd="2" destOrd="0" presId="urn:microsoft.com/office/officeart/2005/8/layout/vList2"/>
    <dgm:cxn modelId="{1E75080B-B5AE-48C0-A10E-3D0CA34C6187}" type="presParOf" srcId="{16D30B6E-9508-40EE-874C-2C09D21D69FD}" destId="{51DF0824-1774-48B2-894F-FB797C45BEB0}" srcOrd="3" destOrd="0" presId="urn:microsoft.com/office/officeart/2005/8/layout/vList2"/>
    <dgm:cxn modelId="{854CC207-1B39-4256-8A6E-7ADF74E9AF77}" type="presParOf" srcId="{16D30B6E-9508-40EE-874C-2C09D21D69FD}" destId="{D063D3C8-84C7-46F1-AF7D-1AD508B0F4DB}" srcOrd="4" destOrd="0" presId="urn:microsoft.com/office/officeart/2005/8/layout/vList2"/>
    <dgm:cxn modelId="{F92290D7-2AD5-4B4A-9E4A-938982A7FEC0}" type="presParOf" srcId="{16D30B6E-9508-40EE-874C-2C09D21D69FD}" destId="{55CCBEDF-D420-45AB-BBC6-E4FE9E08EAA3}" srcOrd="5" destOrd="0" presId="urn:microsoft.com/office/officeart/2005/8/layout/vList2"/>
    <dgm:cxn modelId="{8AB3F11D-0D14-4DE9-A686-62D934A4DE91}" type="presParOf" srcId="{16D30B6E-9508-40EE-874C-2C09D21D69FD}" destId="{55E6AEFD-EE55-4CC9-855A-E15A9F795C8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EF49B-A9D7-49F3-AB9F-6627F4445726}">
      <dsp:nvSpPr>
        <dsp:cNvPr id="0" name=""/>
        <dsp:cNvSpPr/>
      </dsp:nvSpPr>
      <dsp:spPr>
        <a:xfrm>
          <a:off x="0" y="18143"/>
          <a:ext cx="5913437" cy="1053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4500" kern="1200" dirty="0" err="1"/>
            <a:t>Node</a:t>
          </a:r>
          <a:r>
            <a:rPr lang="es-GT" sz="4500" kern="1200" dirty="0"/>
            <a:t> –v</a:t>
          </a:r>
          <a:endParaRPr lang="en-US" sz="4500" kern="1200" dirty="0"/>
        </a:p>
      </dsp:txBody>
      <dsp:txXfrm>
        <a:off x="51403" y="69546"/>
        <a:ext cx="5810631" cy="950194"/>
      </dsp:txXfrm>
    </dsp:sp>
    <dsp:sp modelId="{7D353066-277B-42A4-85E7-654B6596AB0F}">
      <dsp:nvSpPr>
        <dsp:cNvPr id="0" name=""/>
        <dsp:cNvSpPr/>
      </dsp:nvSpPr>
      <dsp:spPr>
        <a:xfrm>
          <a:off x="0" y="1200744"/>
          <a:ext cx="5913437" cy="1053000"/>
        </a:xfrm>
        <a:prstGeom prst="roundRect">
          <a:avLst/>
        </a:prstGeom>
        <a:gradFill rotWithShape="0">
          <a:gsLst>
            <a:gs pos="0">
              <a:schemeClr val="accent5">
                <a:hueOff val="-561544"/>
                <a:satOff val="-2648"/>
                <a:lumOff val="653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561544"/>
                <a:satOff val="-2648"/>
                <a:lumOff val="653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561544"/>
                <a:satOff val="-2648"/>
                <a:lumOff val="653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4500" kern="1200"/>
            <a:t>Nvm list</a:t>
          </a:r>
          <a:endParaRPr lang="en-US" sz="4500" kern="1200"/>
        </a:p>
      </dsp:txBody>
      <dsp:txXfrm>
        <a:off x="51403" y="1252147"/>
        <a:ext cx="5810631" cy="950194"/>
      </dsp:txXfrm>
    </dsp:sp>
    <dsp:sp modelId="{D063D3C8-84C7-46F1-AF7D-1AD508B0F4DB}">
      <dsp:nvSpPr>
        <dsp:cNvPr id="0" name=""/>
        <dsp:cNvSpPr/>
      </dsp:nvSpPr>
      <dsp:spPr>
        <a:xfrm>
          <a:off x="0" y="2383344"/>
          <a:ext cx="5913437" cy="1053000"/>
        </a:xfrm>
        <a:prstGeom prst="roundRect">
          <a:avLst/>
        </a:prstGeom>
        <a:gradFill rotWithShape="0">
          <a:gsLst>
            <a:gs pos="0">
              <a:schemeClr val="accent5">
                <a:hueOff val="-1123087"/>
                <a:satOff val="-5296"/>
                <a:lumOff val="130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123087"/>
                <a:satOff val="-5296"/>
                <a:lumOff val="1307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123087"/>
                <a:satOff val="-5296"/>
                <a:lumOff val="1307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4500" kern="1200"/>
            <a:t>Nvm install –g yarn</a:t>
          </a:r>
          <a:endParaRPr lang="en-US" sz="4500" kern="1200"/>
        </a:p>
      </dsp:txBody>
      <dsp:txXfrm>
        <a:off x="51403" y="2434747"/>
        <a:ext cx="5810631" cy="950194"/>
      </dsp:txXfrm>
    </dsp:sp>
    <dsp:sp modelId="{55E6AEFD-EE55-4CC9-855A-E15A9F795C82}">
      <dsp:nvSpPr>
        <dsp:cNvPr id="0" name=""/>
        <dsp:cNvSpPr/>
      </dsp:nvSpPr>
      <dsp:spPr>
        <a:xfrm>
          <a:off x="0" y="3565944"/>
          <a:ext cx="5913437" cy="1053000"/>
        </a:xfrm>
        <a:prstGeom prst="roundRect">
          <a:avLst/>
        </a:prstGeom>
        <a:gradFill rotWithShape="0">
          <a:gsLst>
            <a:gs pos="0">
              <a:schemeClr val="accent5">
                <a:hueOff val="-1684631"/>
                <a:satOff val="-7944"/>
                <a:lumOff val="196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684631"/>
                <a:satOff val="-7944"/>
                <a:lumOff val="196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684631"/>
                <a:satOff val="-7944"/>
                <a:lumOff val="196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4500" kern="1200" dirty="0" err="1"/>
            <a:t>Nvm</a:t>
          </a:r>
          <a:r>
            <a:rPr lang="es-GT" sz="4500" kern="1200" dirty="0"/>
            <a:t> </a:t>
          </a:r>
          <a:r>
            <a:rPr lang="es-GT" sz="4500" kern="1200" dirty="0" err="1"/>
            <a:t>install</a:t>
          </a:r>
          <a:r>
            <a:rPr lang="es-GT" sz="4500" kern="1200" dirty="0"/>
            <a:t> 16.13.0</a:t>
          </a:r>
          <a:endParaRPr lang="en-US" sz="4500" kern="1200" dirty="0"/>
        </a:p>
      </dsp:txBody>
      <dsp:txXfrm>
        <a:off x="51403" y="3617347"/>
        <a:ext cx="5810631" cy="950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5BDBE-7DDF-4B12-8EF8-FBB31C011BF9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C4477-50E9-4CD7-A17C-9EA45976A34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9838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C4477-50E9-4CD7-A17C-9EA45976A346}" type="slidenum">
              <a:rPr lang="es-GT" smtClean="0"/>
              <a:t>19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34713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54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5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80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97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79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07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14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37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1412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2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4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1D2DB-CC9B-4EEE-846E-AB0148F6DF92}" type="datetimeFigureOut">
              <a:rPr lang="es-GT" smtClean="0"/>
              <a:t>26/05/2023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CE646FF-3435-45B4-872D-FFD8532AC343}" type="slidenum">
              <a:rPr lang="es-GT" smtClean="0"/>
              <a:t>‹Nº›</a:t>
            </a:fld>
            <a:endParaRPr lang="es-GT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67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itioweb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ortal.sat.gob.gt/portal/consulta-cui-nit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ravedeveloper.com/2021/09/01/que-es-rest-restful-api-restful-y-json/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eybutler/nvm-windows/releases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B5728D1-B89F-5ACD-91E5-F955A6554ABA}"/>
              </a:ext>
            </a:extLst>
          </p:cNvPr>
          <p:cNvSpPr/>
          <p:nvPr/>
        </p:nvSpPr>
        <p:spPr>
          <a:xfrm>
            <a:off x="2916828" y="582353"/>
            <a:ext cx="618868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Presentaci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ón </a:t>
            </a:r>
          </a:p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Yoni Escobar Bautista</a:t>
            </a:r>
          </a:p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Ingeniero en Sistema </a:t>
            </a:r>
          </a:p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34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elezo ya picha hayapo.">
            <a:extLst>
              <a:ext uri="{FF2B5EF4-FFF2-40B4-BE49-F238E27FC236}">
                <a16:creationId xmlns:a16="http://schemas.microsoft.com/office/drawing/2014/main" id="{20452F7D-633C-F081-40B4-6D032446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87" y="107092"/>
            <a:ext cx="5944629" cy="594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64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elezo ya picha hayapo.">
            <a:extLst>
              <a:ext uri="{FF2B5EF4-FFF2-40B4-BE49-F238E27FC236}">
                <a16:creationId xmlns:a16="http://schemas.microsoft.com/office/drawing/2014/main" id="{09EF2B67-1F43-6C24-9660-E3B1FE93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9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Modelo cliente servidor: ¿Qué es? Características, Ventajas y Desventajas">
            <a:extLst>
              <a:ext uri="{FF2B5EF4-FFF2-40B4-BE49-F238E27FC236}">
                <a16:creationId xmlns:a16="http://schemas.microsoft.com/office/drawing/2014/main" id="{80477640-A135-9656-86C4-A6DFE2FC7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  <p:sp>
        <p:nvSpPr>
          <p:cNvPr id="5" name="AutoShape 4" descr="Modelo cliente servidor: ¿Qué es? Características, Ventajas y Desventajas">
            <a:extLst>
              <a:ext uri="{FF2B5EF4-FFF2-40B4-BE49-F238E27FC236}">
                <a16:creationId xmlns:a16="http://schemas.microsoft.com/office/drawing/2014/main" id="{8048AC46-79F2-2710-3EDB-C65976FE7A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73EF83-18A9-AAF4-B45E-0321A536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60" y="721360"/>
            <a:ext cx="9334500" cy="56335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CA833C8-F301-7F32-D827-D618881A590D}"/>
              </a:ext>
            </a:extLst>
          </p:cNvPr>
          <p:cNvSpPr txBox="1"/>
          <p:nvPr/>
        </p:nvSpPr>
        <p:spPr>
          <a:xfrm>
            <a:off x="4347839" y="5877159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petición y respuesta (</a:t>
            </a:r>
            <a:r>
              <a:rPr lang="es-E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r>
              <a:rPr lang="es-E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s-E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Reponse</a:t>
            </a:r>
            <a:r>
              <a:rPr lang="es-E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0120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elecomunicaciones: Arquitectura cliente/servidor">
            <a:extLst>
              <a:ext uri="{FF2B5EF4-FFF2-40B4-BE49-F238E27FC236}">
                <a16:creationId xmlns:a16="http://schemas.microsoft.com/office/drawing/2014/main" id="{D3D00A29-E1CD-5B2F-9DD4-B7E3CBC4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46560" cy="66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0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E108CCF-5054-F5F8-FC68-100D7A1C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89" y="1458838"/>
            <a:ext cx="9105918" cy="449630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904B6E0-3D63-76B3-F835-8F1E2669B5E0}"/>
              </a:ext>
            </a:extLst>
          </p:cNvPr>
          <p:cNvSpPr/>
          <p:nvPr/>
        </p:nvSpPr>
        <p:spPr>
          <a:xfrm>
            <a:off x="2799030" y="316497"/>
            <a:ext cx="534003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Qué es petición y respuesta (</a:t>
            </a:r>
            <a:r>
              <a:rPr lang="es-E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s-E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Reponse</a:t>
            </a:r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5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50BEB0-2EEA-DE99-B2C1-C2857FCA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93"/>
            <a:ext cx="12192000" cy="444437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FF474A8-8345-9CCF-8EFA-DB30A01F80C9}"/>
              </a:ext>
            </a:extLst>
          </p:cNvPr>
          <p:cNvSpPr txBox="1"/>
          <p:nvPr/>
        </p:nvSpPr>
        <p:spPr>
          <a:xfrm>
            <a:off x="894742" y="4578167"/>
            <a:ext cx="61541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400" dirty="0"/>
              <a:t>Demostración:</a:t>
            </a:r>
          </a:p>
          <a:p>
            <a:r>
              <a:rPr lang="es-GT" sz="1400" dirty="0"/>
              <a:t>Abrir servidor apache y corre servidor</a:t>
            </a:r>
          </a:p>
          <a:p>
            <a:r>
              <a:rPr lang="es-GT" sz="1400" dirty="0"/>
              <a:t>url: </a:t>
            </a:r>
            <a:r>
              <a:rPr lang="es-GT" sz="1400" dirty="0">
                <a:hlinkClick r:id="rId3"/>
              </a:rPr>
              <a:t>http://localhost/sitioweb/index.html</a:t>
            </a:r>
            <a:endParaRPr lang="es-GT" sz="1400" dirty="0"/>
          </a:p>
          <a:p>
            <a:endParaRPr lang="es-GT" sz="1400" dirty="0"/>
          </a:p>
          <a:p>
            <a:r>
              <a:rPr lang="es-GT" sz="1400" dirty="0" err="1"/>
              <a:t>Path</a:t>
            </a:r>
            <a:r>
              <a:rPr lang="es-GT" sz="1400" dirty="0"/>
              <a:t>: C:\xampp\htdocs\sitioweb\index.html</a:t>
            </a:r>
          </a:p>
          <a:p>
            <a:r>
              <a:rPr lang="es-GT" sz="1400" dirty="0">
                <a:hlinkClick r:id="rId4"/>
              </a:rPr>
              <a:t>https://portal.sat.gob.gt/portal/consulta-cui-nit/</a:t>
            </a:r>
            <a:endParaRPr lang="es-GT" sz="1400" dirty="0"/>
          </a:p>
          <a:p>
            <a:endParaRPr lang="es-GT" sz="1400" dirty="0"/>
          </a:p>
          <a:p>
            <a:endParaRPr lang="es-GT" sz="1400" dirty="0"/>
          </a:p>
          <a:p>
            <a:endParaRPr lang="es-GT" sz="1400" dirty="0"/>
          </a:p>
          <a:p>
            <a:r>
              <a:rPr lang="es-GT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39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, Carta&#10;&#10;Descripción generada automáticamente">
            <a:extLst>
              <a:ext uri="{FF2B5EF4-FFF2-40B4-BE49-F238E27FC236}">
                <a16:creationId xmlns:a16="http://schemas.microsoft.com/office/drawing/2014/main" id="{4439A5A7-B535-52FE-DE83-9D99EE8F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53597"/>
            <a:ext cx="10905066" cy="42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9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PIs: ¿Qué son y cómo están transformando el sector financiero? | Finerio  Connect">
            <a:extLst>
              <a:ext uri="{FF2B5EF4-FFF2-40B4-BE49-F238E27FC236}">
                <a16:creationId xmlns:a16="http://schemas.microsoft.com/office/drawing/2014/main" id="{3EE08DEB-155C-4BC3-43BB-DFF82D94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4" y="100965"/>
            <a:ext cx="11575415" cy="52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745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03726B-31A5-7BF5-895B-64FCDDB7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8" y="0"/>
            <a:ext cx="7007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48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C9A8DD-63A9-19CB-2E1A-F55EB4B8EF99}"/>
              </a:ext>
            </a:extLst>
          </p:cNvPr>
          <p:cNvSpPr txBox="1"/>
          <p:nvPr/>
        </p:nvSpPr>
        <p:spPr>
          <a:xfrm>
            <a:off x="1029809" y="1008668"/>
            <a:ext cx="44477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Api de Google</a:t>
            </a:r>
          </a:p>
          <a:p>
            <a:r>
              <a:rPr lang="es-GT" dirty="0"/>
              <a:t>Api </a:t>
            </a:r>
            <a:r>
              <a:rPr lang="es-GT" dirty="0" err="1"/>
              <a:t>paypal</a:t>
            </a:r>
            <a:endParaRPr lang="es-GT" dirty="0"/>
          </a:p>
          <a:p>
            <a:r>
              <a:rPr lang="es-GT" dirty="0"/>
              <a:t>Api </a:t>
            </a:r>
            <a:r>
              <a:rPr lang="es-GT" dirty="0" err="1"/>
              <a:t>Slack</a:t>
            </a:r>
            <a:endParaRPr lang="es-GT" dirty="0"/>
          </a:p>
          <a:p>
            <a:endParaRPr lang="es-GT" dirty="0"/>
          </a:p>
          <a:p>
            <a:r>
              <a:rPr lang="es-GT" dirty="0"/>
              <a:t>INTERFAZ: Capa de </a:t>
            </a:r>
            <a:r>
              <a:rPr lang="es-GT" dirty="0" err="1"/>
              <a:t>Abstración</a:t>
            </a:r>
            <a:endParaRPr lang="es-GT" dirty="0"/>
          </a:p>
          <a:p>
            <a:endParaRPr lang="es-GT" dirty="0"/>
          </a:p>
          <a:p>
            <a:endParaRPr lang="es-GT" dirty="0"/>
          </a:p>
          <a:p>
            <a:r>
              <a:rPr lang="es-GT" dirty="0"/>
              <a:t>API </a:t>
            </a:r>
            <a:r>
              <a:rPr lang="es-GT" dirty="0" err="1"/>
              <a:t>Rest</a:t>
            </a:r>
            <a:r>
              <a:rPr lang="es-GT" dirty="0"/>
              <a:t>: </a:t>
            </a:r>
            <a:r>
              <a:rPr lang="es-GT" dirty="0" err="1"/>
              <a:t>Representationtal</a:t>
            </a:r>
            <a:r>
              <a:rPr lang="es-GT" dirty="0"/>
              <a:t> </a:t>
            </a:r>
            <a:r>
              <a:rPr lang="es-GT" dirty="0" err="1"/>
              <a:t>State</a:t>
            </a:r>
            <a:r>
              <a:rPr lang="es-GT" dirty="0"/>
              <a:t> Transfer</a:t>
            </a:r>
          </a:p>
          <a:p>
            <a:r>
              <a:rPr lang="es-GT" dirty="0"/>
              <a:t> Representación de Transferencia de Estados</a:t>
            </a:r>
          </a:p>
          <a:p>
            <a:r>
              <a:rPr lang="es-GT" dirty="0"/>
              <a:t>(pueden guardar datos en cache, consumir)</a:t>
            </a:r>
          </a:p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480AFF-234C-931B-2FE4-B95A9531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284" y="241185"/>
            <a:ext cx="2622485" cy="2652383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BC26FB6-BE97-2F87-E6BD-2E671BF32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8" t="13333" r="4336" b="9660"/>
          <a:stretch/>
        </p:blipFill>
        <p:spPr>
          <a:xfrm>
            <a:off x="5806575" y="241185"/>
            <a:ext cx="3147746" cy="291115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D93FBF1-4051-95A4-7D9D-B7366DBB0835}"/>
              </a:ext>
            </a:extLst>
          </p:cNvPr>
          <p:cNvSpPr txBox="1"/>
          <p:nvPr/>
        </p:nvSpPr>
        <p:spPr>
          <a:xfrm>
            <a:off x="2212942" y="4328963"/>
            <a:ext cx="6103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5"/>
              </a:rPr>
              <a:t>https://bravedeveloper.com/2021/09/01/que-es-rest-restful-api-restful-y-json/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01262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8E2424-65D8-3BA8-CFD0-66D7030FD3CB}"/>
              </a:ext>
            </a:extLst>
          </p:cNvPr>
          <p:cNvSpPr/>
          <p:nvPr/>
        </p:nvSpPr>
        <p:spPr>
          <a:xfrm>
            <a:off x="2579828" y="990726"/>
            <a:ext cx="786031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+mj-lt"/>
              <a:buAutoNum type="arabicParenR"/>
            </a:pP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 nombre: </a:t>
            </a:r>
          </a:p>
          <a:p>
            <a:pPr marL="685800" indent="-685800">
              <a:buFont typeface="+mj-lt"/>
              <a:buAutoNum type="arabicParenR"/>
            </a:pP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¿De donde eres?</a:t>
            </a:r>
          </a:p>
          <a:p>
            <a:pPr marL="685800" indent="-685800">
              <a:buFont typeface="+mj-lt"/>
              <a:buAutoNum type="arabicParenR"/>
            </a:pP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¿En que lenguaje de Programación  haz programado?</a:t>
            </a:r>
          </a:p>
          <a:p>
            <a:pPr marL="685800" indent="-685800">
              <a:buFont typeface="+mj-lt"/>
              <a:buAutoNum type="arabicParenR"/>
            </a:pP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e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speras del curso?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537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6F198E-F7A1-4125-910D-641C0C2A7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8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C3A25-D9A7-4F2D-B44C-FA8EB24C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8FE12FF4-1A4E-2A3E-FFD5-A0D3B39B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2246353"/>
            <a:ext cx="9943170" cy="23615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E8515E-B8C8-482A-A9B5-CE57BC080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9D81B62-59A0-7D7F-70EF-D4EB39CDEA3B}"/>
              </a:ext>
            </a:extLst>
          </p:cNvPr>
          <p:cNvSpPr txBox="1"/>
          <p:nvPr/>
        </p:nvSpPr>
        <p:spPr>
          <a:xfrm>
            <a:off x="1958419" y="1121745"/>
            <a:ext cx="89295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GT" sz="2800" dirty="0"/>
              <a:t>API </a:t>
            </a:r>
            <a:r>
              <a:rPr lang="es-GT" sz="2800" dirty="0" err="1"/>
              <a:t>Rest</a:t>
            </a:r>
            <a:r>
              <a:rPr lang="es-GT" sz="2800" dirty="0"/>
              <a:t>: </a:t>
            </a:r>
            <a:r>
              <a:rPr lang="es-GT" sz="2800" dirty="0" err="1"/>
              <a:t>Representationtal</a:t>
            </a:r>
            <a:r>
              <a:rPr lang="es-GT" sz="2800" dirty="0"/>
              <a:t> </a:t>
            </a:r>
            <a:r>
              <a:rPr lang="es-GT" sz="2800" dirty="0" err="1"/>
              <a:t>State</a:t>
            </a:r>
            <a:r>
              <a:rPr lang="es-GT" sz="2800" dirty="0"/>
              <a:t> Transfer</a:t>
            </a:r>
          </a:p>
          <a:p>
            <a:pPr algn="ctr"/>
            <a:r>
              <a:rPr lang="es-GT" sz="2800" dirty="0"/>
              <a:t> Representación de Transferencia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217696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PI REST | Aprendiendo Arduino">
            <a:extLst>
              <a:ext uri="{FF2B5EF4-FFF2-40B4-BE49-F238E27FC236}">
                <a16:creationId xmlns:a16="http://schemas.microsoft.com/office/drawing/2014/main" id="{6F2DE7B9-2DE4-85E3-AD2C-DB002E7F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4725"/>
            <a:ext cx="12192000" cy="490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88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y Spring is the best framework for developing REST APIs in Java? | by  javinpaul | Javarevisited | Medium">
            <a:extLst>
              <a:ext uri="{FF2B5EF4-FFF2-40B4-BE49-F238E27FC236}">
                <a16:creationId xmlns:a16="http://schemas.microsoft.com/office/drawing/2014/main" id="{582FEDF7-F112-DE5D-2931-19C8C704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93" y="110695"/>
            <a:ext cx="9239642" cy="55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99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hat Is REST API? | RESTful API Tutorial For Beginners | Edureka">
            <a:extLst>
              <a:ext uri="{FF2B5EF4-FFF2-40B4-BE49-F238E27FC236}">
                <a16:creationId xmlns:a16="http://schemas.microsoft.com/office/drawing/2014/main" id="{4992DF6D-55B7-EB6D-2FD3-76027671F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8" y="316229"/>
            <a:ext cx="11560492" cy="50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01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A17538E-B564-A48C-C653-107711D6CA0E}"/>
              </a:ext>
            </a:extLst>
          </p:cNvPr>
          <p:cNvSpPr txBox="1"/>
          <p:nvPr/>
        </p:nvSpPr>
        <p:spPr>
          <a:xfrm>
            <a:off x="691977" y="444843"/>
            <a:ext cx="10972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200" dirty="0"/>
              <a:t>Instalaciones </a:t>
            </a:r>
          </a:p>
          <a:p>
            <a:endParaRPr lang="es-GT" sz="1200" dirty="0"/>
          </a:p>
          <a:p>
            <a:pPr marL="342900" indent="-342900">
              <a:buAutoNum type="arabicPeriod"/>
            </a:pPr>
            <a:r>
              <a:rPr lang="es-GT" sz="1200" dirty="0" err="1"/>
              <a:t>Nvm</a:t>
            </a:r>
            <a:r>
              <a:rPr lang="es-GT" sz="1200" dirty="0"/>
              <a:t> manejador de </a:t>
            </a:r>
            <a:r>
              <a:rPr lang="es-GT" sz="1200" dirty="0">
                <a:hlinkClick r:id="rId2"/>
              </a:rPr>
              <a:t>https://github.com/coreybutler/nvm-windows/releases</a:t>
            </a:r>
            <a:endParaRPr lang="es-GT" sz="1200" dirty="0"/>
          </a:p>
          <a:p>
            <a:endParaRPr lang="es-GT" sz="1200" dirty="0"/>
          </a:p>
          <a:p>
            <a:r>
              <a:rPr lang="es-GT" sz="1200" dirty="0"/>
              <a:t>2. Instalar </a:t>
            </a:r>
            <a:r>
              <a:rPr lang="es-GT" sz="1200" dirty="0" err="1"/>
              <a:t>node</a:t>
            </a:r>
            <a:endParaRPr lang="es-GT" sz="1200" dirty="0"/>
          </a:p>
          <a:p>
            <a:r>
              <a:rPr lang="es-GT" sz="1200" dirty="0"/>
              <a:t> </a:t>
            </a:r>
          </a:p>
          <a:p>
            <a:endParaRPr lang="es-GT" sz="1200" dirty="0"/>
          </a:p>
          <a:p>
            <a:r>
              <a:rPr lang="es-GT" sz="1200" dirty="0"/>
              <a:t>3.  </a:t>
            </a:r>
            <a:r>
              <a:rPr lang="es-GT" sz="1200" dirty="0" err="1"/>
              <a:t>Vscode</a:t>
            </a:r>
            <a:endParaRPr lang="es-GT" sz="1200" dirty="0"/>
          </a:p>
          <a:p>
            <a:endParaRPr lang="es-GT" sz="1200" dirty="0"/>
          </a:p>
          <a:p>
            <a:endParaRPr lang="es-GT" sz="1200" dirty="0"/>
          </a:p>
          <a:p>
            <a:r>
              <a:rPr lang="es-GT" sz="1200" dirty="0"/>
              <a:t>3. </a:t>
            </a:r>
            <a:r>
              <a:rPr lang="es-GT" sz="1200" dirty="0" err="1"/>
              <a:t>Vscode-icons</a:t>
            </a:r>
            <a:r>
              <a:rPr lang="es-GT" sz="1200" dirty="0"/>
              <a:t> </a:t>
            </a:r>
          </a:p>
          <a:p>
            <a:endParaRPr lang="es-GT" sz="1200" dirty="0"/>
          </a:p>
          <a:p>
            <a:pPr marL="228600" indent="-228600">
              <a:buFont typeface="+mj-lt"/>
              <a:buAutoNum type="alphaLcParenR"/>
            </a:pPr>
            <a:r>
              <a:rPr lang="es-GT" sz="1200" dirty="0"/>
              <a:t>Auto </a:t>
            </a:r>
            <a:r>
              <a:rPr lang="es-GT" sz="1200" dirty="0" err="1"/>
              <a:t>Close</a:t>
            </a:r>
            <a:r>
              <a:rPr lang="es-GT" sz="1200" dirty="0"/>
              <a:t> Tag </a:t>
            </a:r>
          </a:p>
          <a:p>
            <a:pPr marL="228600" indent="-228600">
              <a:buFont typeface="+mj-lt"/>
              <a:buAutoNum type="alphaLcParenR"/>
            </a:pPr>
            <a:endParaRPr lang="es-GT" sz="1200" dirty="0"/>
          </a:p>
          <a:p>
            <a:pPr marL="228600" indent="-228600">
              <a:buFont typeface="+mj-lt"/>
              <a:buAutoNum type="alphaLcParenR"/>
            </a:pPr>
            <a:r>
              <a:rPr lang="es-GT" sz="1200" dirty="0"/>
              <a:t>Auto </a:t>
            </a:r>
            <a:r>
              <a:rPr lang="es-GT" sz="1200" dirty="0" err="1"/>
              <a:t>Complet</a:t>
            </a:r>
            <a:r>
              <a:rPr lang="es-GT" sz="1200" dirty="0"/>
              <a:t> Tag </a:t>
            </a:r>
          </a:p>
          <a:p>
            <a:pPr marL="228600" indent="-228600">
              <a:buFont typeface="+mj-lt"/>
              <a:buAutoNum type="alphaLcParenR"/>
            </a:pPr>
            <a:endParaRPr lang="es-GT" sz="1200" dirty="0"/>
          </a:p>
          <a:p>
            <a:pPr marL="228600" indent="-228600">
              <a:buFont typeface="+mj-lt"/>
              <a:buAutoNum type="alphaLcParenR"/>
            </a:pPr>
            <a:r>
              <a:rPr lang="es-GT" sz="1200" dirty="0"/>
              <a:t>Auto </a:t>
            </a:r>
            <a:r>
              <a:rPr lang="es-GT" sz="1200" dirty="0" err="1"/>
              <a:t>Rename</a:t>
            </a:r>
            <a:r>
              <a:rPr lang="es-GT" sz="1200" dirty="0"/>
              <a:t> Tag </a:t>
            </a:r>
          </a:p>
          <a:p>
            <a:pPr marL="228600" indent="-228600">
              <a:buFont typeface="+mj-lt"/>
              <a:buAutoNum type="alphaLcParenR"/>
            </a:pPr>
            <a:endParaRPr lang="es-GT" sz="1200" dirty="0"/>
          </a:p>
          <a:p>
            <a:pPr marL="228600" indent="-228600">
              <a:buFont typeface="+mj-lt"/>
              <a:buAutoNum type="alphaLcParenR"/>
            </a:pPr>
            <a:r>
              <a:rPr lang="es-GT" sz="1200" dirty="0" err="1"/>
              <a:t>Code</a:t>
            </a:r>
            <a:r>
              <a:rPr lang="es-GT" sz="1200" dirty="0"/>
              <a:t> </a:t>
            </a:r>
            <a:r>
              <a:rPr lang="es-GT" sz="1200" dirty="0" err="1"/>
              <a:t>snippets</a:t>
            </a:r>
            <a:r>
              <a:rPr lang="es-GT" sz="1200" dirty="0"/>
              <a:t> - React / React Native / React </a:t>
            </a:r>
            <a:r>
              <a:rPr lang="es-GT" sz="1200" dirty="0" err="1"/>
              <a:t>Hooks</a:t>
            </a:r>
            <a:r>
              <a:rPr lang="es-GT" sz="1200" dirty="0"/>
              <a:t> / </a:t>
            </a:r>
            <a:r>
              <a:rPr lang="es-GT" sz="1200" dirty="0" err="1"/>
              <a:t>Styled</a:t>
            </a:r>
            <a:r>
              <a:rPr lang="es-GT" sz="1200" dirty="0"/>
              <a:t> Componentsv1.0.0 -Eduardo Liberato Sotero </a:t>
            </a:r>
          </a:p>
          <a:p>
            <a:pPr marL="228600" indent="-228600">
              <a:buFont typeface="+mj-lt"/>
              <a:buAutoNum type="alphaLcParenR"/>
            </a:pPr>
            <a:endParaRPr lang="es-GT" sz="1200" dirty="0"/>
          </a:p>
          <a:p>
            <a:pPr marL="228600" indent="-228600">
              <a:buFont typeface="+mj-lt"/>
              <a:buAutoNum type="alphaLcParenR"/>
            </a:pPr>
            <a:r>
              <a:rPr lang="es-GT" sz="1200" dirty="0"/>
              <a:t>DotENVv1.0.1 </a:t>
            </a:r>
          </a:p>
          <a:p>
            <a:pPr marL="228600" indent="-228600">
              <a:buFont typeface="+mj-lt"/>
              <a:buAutoNum type="alphaLcParenR"/>
            </a:pPr>
            <a:endParaRPr lang="es-GT" sz="1200" dirty="0"/>
          </a:p>
          <a:p>
            <a:pPr marL="228600" indent="-228600">
              <a:buFont typeface="+mj-lt"/>
              <a:buAutoNum type="alphaLcParenR"/>
            </a:pPr>
            <a:r>
              <a:rPr lang="es-GT" sz="1200" dirty="0"/>
              <a:t>ES7+ React/</a:t>
            </a:r>
            <a:r>
              <a:rPr lang="es-GT" sz="1200" dirty="0" err="1"/>
              <a:t>Redux</a:t>
            </a:r>
            <a:r>
              <a:rPr lang="es-GT" sz="1200" dirty="0"/>
              <a:t>/React-Native </a:t>
            </a:r>
            <a:r>
              <a:rPr lang="es-GT" sz="1200" dirty="0" err="1"/>
              <a:t>snippets</a:t>
            </a:r>
            <a:r>
              <a:rPr lang="es-GT" sz="1200" dirty="0"/>
              <a:t>   --</a:t>
            </a:r>
            <a:r>
              <a:rPr lang="es-GT" sz="1200" dirty="0" err="1"/>
              <a:t>rafce</a:t>
            </a:r>
            <a:r>
              <a:rPr lang="es-GT" sz="1200" dirty="0"/>
              <a:t> </a:t>
            </a:r>
          </a:p>
          <a:p>
            <a:pPr marL="228600" indent="-228600">
              <a:buFont typeface="+mj-lt"/>
              <a:buAutoNum type="alphaLcParenR"/>
            </a:pPr>
            <a:endParaRPr lang="es-GT" sz="1200" dirty="0"/>
          </a:p>
          <a:p>
            <a:pPr marL="228600" indent="-228600">
              <a:buFont typeface="+mj-lt"/>
              <a:buAutoNum type="alphaLcParenR"/>
            </a:pPr>
            <a:r>
              <a:rPr lang="es-GT" sz="1200" dirty="0"/>
              <a:t>Simple React </a:t>
            </a:r>
            <a:r>
              <a:rPr lang="es-GT" sz="1200" dirty="0" err="1"/>
              <a:t>Snippets</a:t>
            </a:r>
            <a:r>
              <a:rPr lang="es-GT" sz="1200" dirty="0"/>
              <a:t> </a:t>
            </a:r>
          </a:p>
          <a:p>
            <a:pPr marL="228600" indent="-228600">
              <a:buFont typeface="+mj-lt"/>
              <a:buAutoNum type="alphaLcParenR"/>
            </a:pPr>
            <a:endParaRPr lang="es-GT" sz="1200" dirty="0"/>
          </a:p>
          <a:p>
            <a:r>
              <a:rPr lang="es-GT" sz="1200" dirty="0"/>
              <a:t>3. Crear cuenta en </a:t>
            </a:r>
            <a:r>
              <a:rPr lang="es-GT" sz="1200" dirty="0" err="1"/>
              <a:t>Github</a:t>
            </a:r>
            <a:endParaRPr lang="es-GT" sz="1200" dirty="0"/>
          </a:p>
          <a:p>
            <a:r>
              <a:rPr lang="es-GT" sz="1200" dirty="0"/>
              <a:t>4. Instalar </a:t>
            </a:r>
            <a:r>
              <a:rPr lang="es-GT" sz="1200" dirty="0" err="1"/>
              <a:t>git</a:t>
            </a:r>
            <a:endParaRPr lang="es-GT" sz="1200" dirty="0"/>
          </a:p>
          <a:p>
            <a:endParaRPr lang="es-GT" sz="1200" dirty="0"/>
          </a:p>
        </p:txBody>
      </p:sp>
    </p:spTree>
    <p:extLst>
      <p:ext uri="{BB962C8B-B14F-4D97-AF65-F5344CB8AC3E}">
        <p14:creationId xmlns:p14="http://schemas.microsoft.com/office/powerpoint/2010/main" val="355169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4BB1BA-0E18-497E-9EAF-DB2623E7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633412"/>
            <a:ext cx="117729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45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041CA4-3F4B-3D3B-AAC2-81369CE3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8" y="229411"/>
            <a:ext cx="9970851" cy="59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1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824C7C-FD1F-2458-9C7A-662920A3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71462"/>
            <a:ext cx="11115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20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uadroTexto 1">
            <a:extLst>
              <a:ext uri="{FF2B5EF4-FFF2-40B4-BE49-F238E27FC236}">
                <a16:creationId xmlns:a16="http://schemas.microsoft.com/office/drawing/2014/main" id="{639956E1-CE79-75B4-B66D-AA9B7DEED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362006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6973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6F98C2-4DB0-8089-98DB-474391F3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7" y="274502"/>
            <a:ext cx="6629400" cy="2943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1BB4EA-7E80-DCD3-54D2-57F010546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7" y="3674321"/>
            <a:ext cx="99917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40501A9-4AD7-B48D-809F-6404C971A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3" b="7802"/>
          <a:stretch/>
        </p:blipFill>
        <p:spPr bwMode="auto">
          <a:xfrm>
            <a:off x="4043680" y="0"/>
            <a:ext cx="82296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6E243FE-5164-01AC-0113-BEE6856C6FC5}"/>
              </a:ext>
            </a:extLst>
          </p:cNvPr>
          <p:cNvSpPr/>
          <p:nvPr/>
        </p:nvSpPr>
        <p:spPr>
          <a:xfrm>
            <a:off x="0" y="1768455"/>
            <a:ext cx="4043680" cy="830997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Programador </a:t>
            </a:r>
          </a:p>
        </p:txBody>
      </p:sp>
    </p:spTree>
    <p:extLst>
      <p:ext uri="{BB962C8B-B14F-4D97-AF65-F5344CB8AC3E}">
        <p14:creationId xmlns:p14="http://schemas.microsoft.com/office/powerpoint/2010/main" val="101819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4603D3-4484-F932-A4DA-C9B26E34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13" y="255942"/>
            <a:ext cx="9765455" cy="55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7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636471-82C6-6CD9-BDEF-8FF35FDF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400522"/>
            <a:ext cx="7401229" cy="30284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5D0435-438A-31D6-F65D-F640A80D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08" y="3697219"/>
            <a:ext cx="7339780" cy="15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31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31CFDD-CB22-835C-3AD7-DB1D74935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98"/>
          <a:stretch/>
        </p:blipFill>
        <p:spPr>
          <a:xfrm>
            <a:off x="571500" y="2152650"/>
            <a:ext cx="11049000" cy="16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03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0F010A7-316D-D66E-888E-34B720825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2157412"/>
            <a:ext cx="112680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77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8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B733F0B9-8F53-4DC7-F61C-166C9248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88" y="0"/>
            <a:ext cx="6783355" cy="612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es Backend y Frontend? | EDteam">
            <a:extLst>
              <a:ext uri="{FF2B5EF4-FFF2-40B4-BE49-F238E27FC236}">
                <a16:creationId xmlns:a16="http://schemas.microsoft.com/office/drawing/2014/main" id="{7C7960F2-5CE2-C6A7-7630-1CB841819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3"/>
          <a:stretch/>
        </p:blipFill>
        <p:spPr bwMode="auto">
          <a:xfrm>
            <a:off x="4043681" y="0"/>
            <a:ext cx="8148319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1B69393-0B21-4629-3DE8-641F6F0AEC51}"/>
              </a:ext>
            </a:extLst>
          </p:cNvPr>
          <p:cNvSpPr/>
          <p:nvPr/>
        </p:nvSpPr>
        <p:spPr>
          <a:xfrm>
            <a:off x="1" y="1362055"/>
            <a:ext cx="4043680" cy="830997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Diferencia </a:t>
            </a:r>
          </a:p>
        </p:txBody>
      </p:sp>
    </p:spTree>
    <p:extLst>
      <p:ext uri="{BB962C8B-B14F-4D97-AF65-F5344CB8AC3E}">
        <p14:creationId xmlns:p14="http://schemas.microsoft.com/office/powerpoint/2010/main" val="270777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úsqueda | EDteam">
            <a:extLst>
              <a:ext uri="{FF2B5EF4-FFF2-40B4-BE49-F238E27FC236}">
                <a16:creationId xmlns:a16="http://schemas.microsoft.com/office/drawing/2014/main" id="{FCF6FDA6-FD43-5566-AAF5-8CC6BE25C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7" b="12057"/>
          <a:stretch/>
        </p:blipFill>
        <p:spPr bwMode="auto">
          <a:xfrm>
            <a:off x="3942080" y="0"/>
            <a:ext cx="8249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501403C-461A-CA79-2861-522B8D6D85B7}"/>
              </a:ext>
            </a:extLst>
          </p:cNvPr>
          <p:cNvSpPr/>
          <p:nvPr/>
        </p:nvSpPr>
        <p:spPr>
          <a:xfrm>
            <a:off x="1" y="1362055"/>
            <a:ext cx="3942079" cy="3046988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Ruta</a:t>
            </a:r>
          </a:p>
          <a:p>
            <a:pPr algn="ctr"/>
            <a:r>
              <a:rPr lang="es-E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 </a:t>
            </a:r>
          </a:p>
          <a:p>
            <a:pPr algn="ctr"/>
            <a:r>
              <a:rPr lang="es-E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Aprendizaje</a:t>
            </a:r>
          </a:p>
          <a:p>
            <a:pPr algn="ctr"/>
            <a:r>
              <a:rPr lang="es-E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198393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s 10 mejores infografías de EDteam del 2021 | EDteam">
            <a:extLst>
              <a:ext uri="{FF2B5EF4-FFF2-40B4-BE49-F238E27FC236}">
                <a16:creationId xmlns:a16="http://schemas.microsoft.com/office/drawing/2014/main" id="{0AED3A42-E49E-F01B-8AD0-4244C2221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3" b="9788"/>
          <a:stretch/>
        </p:blipFill>
        <p:spPr bwMode="auto">
          <a:xfrm>
            <a:off x="4135121" y="0"/>
            <a:ext cx="80568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96A059D-528B-2296-9AE2-244AAF034717}"/>
              </a:ext>
            </a:extLst>
          </p:cNvPr>
          <p:cNvSpPr/>
          <p:nvPr/>
        </p:nvSpPr>
        <p:spPr>
          <a:xfrm>
            <a:off x="207961" y="1362055"/>
            <a:ext cx="3927160" cy="1754326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Trabajo de Backend?</a:t>
            </a:r>
          </a:p>
        </p:txBody>
      </p:sp>
    </p:spTree>
    <p:extLst>
      <p:ext uri="{BB962C8B-B14F-4D97-AF65-F5344CB8AC3E}">
        <p14:creationId xmlns:p14="http://schemas.microsoft.com/office/powerpoint/2010/main" val="33089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🥊 Libreria VS Framework | EDteam">
            <a:extLst>
              <a:ext uri="{FF2B5EF4-FFF2-40B4-BE49-F238E27FC236}">
                <a16:creationId xmlns:a16="http://schemas.microsoft.com/office/drawing/2014/main" id="{870DC196-AE3A-4033-5DF4-E640CF655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7"/>
          <a:stretch/>
        </p:blipFill>
        <p:spPr bwMode="auto">
          <a:xfrm>
            <a:off x="4305884" y="0"/>
            <a:ext cx="78861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C79FD4A-9F26-ED6D-3CBF-89E1BDCA23EE}"/>
              </a:ext>
            </a:extLst>
          </p:cNvPr>
          <p:cNvSpPr/>
          <p:nvPr/>
        </p:nvSpPr>
        <p:spPr>
          <a:xfrm>
            <a:off x="207961" y="1362055"/>
            <a:ext cx="3927160" cy="2585323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Framework</a:t>
            </a:r>
          </a:p>
          <a:p>
            <a:pPr algn="ctr"/>
            <a:r>
              <a:rPr lang="es-E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 </a:t>
            </a:r>
          </a:p>
          <a:p>
            <a:pPr algn="ctr"/>
            <a:r>
              <a: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librería</a:t>
            </a:r>
          </a:p>
        </p:txBody>
      </p:sp>
    </p:spTree>
    <p:extLst>
      <p:ext uri="{BB962C8B-B14F-4D97-AF65-F5344CB8AC3E}">
        <p14:creationId xmlns:p14="http://schemas.microsoft.com/office/powerpoint/2010/main" val="118058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elezo ya picha hayapo.">
            <a:extLst>
              <a:ext uri="{FF2B5EF4-FFF2-40B4-BE49-F238E27FC236}">
                <a16:creationId xmlns:a16="http://schemas.microsoft.com/office/drawing/2014/main" id="{04EA5A50-64E8-ADB0-A5C8-BD7F7FB5F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6"/>
          <a:stretch/>
        </p:blipFill>
        <p:spPr bwMode="auto">
          <a:xfrm>
            <a:off x="1198485" y="-24174"/>
            <a:ext cx="8326515" cy="68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162406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253</Words>
  <Application>Microsoft Office PowerPoint</Application>
  <PresentationFormat>Panorámica</PresentationFormat>
  <Paragraphs>75</Paragraphs>
  <Slides>34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Gill Sans MT</vt:lpstr>
      <vt:lpstr>Galería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Yoni Edilzar Escobar Bautista</dc:creator>
  <cp:lastModifiedBy>Yoni Edilzar Escobar Bautista</cp:lastModifiedBy>
  <cp:revision>10</cp:revision>
  <dcterms:created xsi:type="dcterms:W3CDTF">2023-01-31T13:20:57Z</dcterms:created>
  <dcterms:modified xsi:type="dcterms:W3CDTF">2023-05-27T14:04:16Z</dcterms:modified>
</cp:coreProperties>
</file>